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6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.fntdata"/><Relationship Id="rId17" Type="http://schemas.openxmlformats.org/officeDocument/2006/relationships/slide" Target="slides/slide13.xml"/><Relationship Id="rId39" Type="http://schemas.openxmlformats.org/officeDocument/2006/relationships/font" Target="fonts/Lato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ca6ac5c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ca6ac5c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553868fa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553868fa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ca6ac5c7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ca6ac5c7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53868fa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53868fa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a6ac5c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a6ac5c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553868fa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553868fa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a921e7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a921e7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ca2339b8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ca2339b8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5db2cc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5db2cc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98645aa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d98645a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98645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98645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802353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802353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Octo made game coding easy, how sublime merge was difficult to learn/use, and how github desktop made it much easier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98645aa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98645a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4:30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802353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802353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4:24 run 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a921e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a921e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5:25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a921e7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a921e7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53abc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53abc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6:00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5db2cc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5db2cc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ca2339b8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ca2339b8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e355e82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e355e82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d98645a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d98645a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80235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80235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e355e82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e355e82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98645a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98645a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53868f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53868f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53868fa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53868fa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53868fa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53868fa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d24535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d24535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53868fa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53868fa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933450" y="487800"/>
            <a:ext cx="4008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CMPT 276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</a:t>
            </a:r>
            <a:r>
              <a:rPr lang="en" sz="3600"/>
              <a:t>Presentation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TEAM 13</a:t>
            </a:r>
            <a:endParaRPr b="1" sz="3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89900" y="3436825"/>
            <a:ext cx="4895400" cy="15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Larren Canapi, Matthew Zegar, TJ Le, Mohammad Raad Sarar, Khanh Nam Tang, and Varpreet Dhaliwal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547925"/>
            <a:ext cx="7038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Sprite Editor </a:t>
            </a:r>
            <a:r>
              <a:rPr lang="en" sz="3000"/>
              <a:t>| Tool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447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</a:t>
            </a:r>
            <a:r>
              <a:rPr lang="en" sz="1800"/>
              <a:t>lows users to design sprites for Chip8 programming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Integrated with the emulator webpage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Converts sprites into usable hexadecimal</a:t>
            </a:r>
            <a:endParaRPr sz="1800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998" y="573062"/>
            <a:ext cx="2135400" cy="39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488" y="638675"/>
            <a:ext cx="7038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Tool Features - Draw, Reset, Use</a:t>
            </a:r>
            <a:endParaRPr sz="30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38" y="1346375"/>
            <a:ext cx="5499128" cy="36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631750"/>
            <a:ext cx="7038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Pong </a:t>
            </a:r>
            <a:r>
              <a:rPr lang="en" sz="3000"/>
              <a:t>| Game 1</a:t>
            </a:r>
            <a:endParaRPr sz="3000"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163500" y="1567550"/>
            <a:ext cx="420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re-created the famous game in Chip8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game is a first-to-five win condition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 player game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00" y="1225150"/>
            <a:ext cx="3193375" cy="1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100" y="3126163"/>
            <a:ext cx="3193375" cy="15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82150" y="606525"/>
            <a:ext cx="70389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Pong Gameplay</a:t>
            </a:r>
            <a:endParaRPr sz="30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50" y="1707225"/>
            <a:ext cx="3759050" cy="23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125" y="1707225"/>
            <a:ext cx="3789344" cy="23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608650"/>
            <a:ext cx="7038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Space Invaders </a:t>
            </a:r>
            <a:r>
              <a:rPr lang="en" sz="3000"/>
              <a:t>| Game 2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113800" y="1822575"/>
            <a:ext cx="434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re-created Space Invaders with a new twist on the gameplay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Team originally wanted to create Breakout but didn’t due to difficulty</a:t>
            </a:r>
            <a:endParaRPr sz="18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700" y="1493975"/>
            <a:ext cx="3180726" cy="1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75" y="3314200"/>
            <a:ext cx="2999374" cy="15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312800" y="623375"/>
            <a:ext cx="70389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Space </a:t>
            </a:r>
            <a:r>
              <a:rPr lang="en" sz="3000"/>
              <a:t>Invaders Gameplay</a:t>
            </a:r>
            <a:endParaRPr sz="3000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975" y="1382700"/>
            <a:ext cx="5736050" cy="35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608050"/>
            <a:ext cx="70389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Did we meet our project goals?</a:t>
            </a:r>
            <a:endParaRPr sz="3000"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managed to create a Chip8 interpreter that runs on JavaScript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Chip8 Tool that allows users to create sprites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Two Chip8 games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Implementation could be optimized more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644975"/>
            <a:ext cx="70389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Methodology/Techniques </a:t>
            </a:r>
            <a:endParaRPr sz="3000">
              <a:solidFill>
                <a:srgbClr val="980000"/>
              </a:solidFill>
            </a:endParaRPr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1052550" y="1462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Used Agile Development/Extreme Programming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Peer programming was heavily used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Simple Design with Refactoring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Continuous Integration/communication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25" y="3229999"/>
            <a:ext cx="4057149" cy="16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654000"/>
            <a:ext cx="70389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Peer Programming Importance</a:t>
            </a:r>
            <a:endParaRPr sz="3000"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1255950" y="1865250"/>
            <a:ext cx="66321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group struggled to code the emulator in the beginning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Scheduling extra meetings to program together helped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Allowed the group to understand each others skill sets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621225"/>
            <a:ext cx="70389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Managing the Project/Group</a:t>
            </a:r>
            <a:endParaRPr sz="3000"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1081100" y="1469575"/>
            <a:ext cx="67200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Discord was used for general communication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Github was as our private repository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Github’s project tab also acted as a Kanban Board for tasks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Weekly meetings in CSIL on Mondays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31"/>
          <p:cNvSpPr txBox="1"/>
          <p:nvPr/>
        </p:nvSpPr>
        <p:spPr>
          <a:xfrm>
            <a:off x="0" y="1201125"/>
            <a:ext cx="2040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300" y="621225"/>
            <a:ext cx="1317225" cy="13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396" y="3179163"/>
            <a:ext cx="4083428" cy="1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671425"/>
            <a:ext cx="70389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489725"/>
            <a:ext cx="7038900" cy="27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a Chip8 emulator and visualizer that runs Chip8 programs on a modern web browser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a software tool that’s useful for Chip8 developers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at two Chip8 video games 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1297500" y="654800"/>
            <a:ext cx="70389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tools did we try</a:t>
            </a:r>
            <a:r>
              <a:rPr lang="en" sz="3000"/>
              <a:t>?</a:t>
            </a:r>
            <a:endParaRPr sz="300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Octo Assembler for easy to write Chip8 programs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Sublime Merge was difficult to use, Github Desktop preferred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Lodash for the step-backwards functionality</a:t>
            </a:r>
            <a:endParaRPr sz="1800"/>
          </a:p>
        </p:txBody>
      </p:sp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47050" l="0" r="29790" t="0"/>
          <a:stretch/>
        </p:blipFill>
        <p:spPr>
          <a:xfrm>
            <a:off x="2154750" y="2978550"/>
            <a:ext cx="3575449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850" y="2645100"/>
            <a:ext cx="2066575" cy="2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05650" y="578875"/>
            <a:ext cx="70389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Quality Assurance and Testing</a:t>
            </a:r>
            <a:endParaRPr sz="3000"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021950" y="1637150"/>
            <a:ext cx="4366500" cy="21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used Jest for our automated testing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Mainly tested the opcodes in Chip8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Unit/System Testing done throughout the term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54512" t="36636"/>
          <a:stretch/>
        </p:blipFill>
        <p:spPr>
          <a:xfrm>
            <a:off x="5285200" y="1637150"/>
            <a:ext cx="3466601" cy="8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99" y="3369761"/>
            <a:ext cx="4056300" cy="12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190025" y="592750"/>
            <a:ext cx="77802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Expected Schedule vs. Actual Schedule</a:t>
            </a:r>
            <a:endParaRPr sz="3000"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25" y="1969175"/>
            <a:ext cx="3577475" cy="250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700" y="1963275"/>
            <a:ext cx="3594375" cy="25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6084893" y="1310863"/>
            <a:ext cx="1590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Release 4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1922868" y="1313800"/>
            <a:ext cx="1590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Release 0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1297500" y="685450"/>
            <a:ext cx="70389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things went well</a:t>
            </a:r>
            <a:endParaRPr sz="3000"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1297500" y="1766550"/>
            <a:ext cx="70389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Constant m</a:t>
            </a:r>
            <a:r>
              <a:rPr lang="en" sz="1800"/>
              <a:t>eetings every single week was helpful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Our expected timeline was a good basis for planning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Group coding sessions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Good communication/cooperation within the group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things went wrong</a:t>
            </a:r>
            <a:endParaRPr sz="3000"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959675" y="1856388"/>
            <a:ext cx="3861300" cy="17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Some poor task </a:t>
            </a:r>
            <a:r>
              <a:rPr lang="en" sz="1800"/>
              <a:t>delegation</a:t>
            </a:r>
            <a:r>
              <a:rPr lang="en" sz="1800"/>
              <a:t> </a:t>
            </a:r>
            <a:r>
              <a:rPr lang="en" sz="1800"/>
              <a:t>lead to delays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Group members being busy with other classes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75" y="1475400"/>
            <a:ext cx="3769900" cy="318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1297500" y="623350"/>
            <a:ext cx="7038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we learned</a:t>
            </a:r>
            <a:endParaRPr sz="3000"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Technical aspects like emulation, Javascript,  Git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Software engineering tactics like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Agile Development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Management/Communication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Various testing techniques</a:t>
            </a:r>
            <a:endParaRPr sz="1800"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449" y="3369024"/>
            <a:ext cx="3066948" cy="12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4">
            <a:alphaModFix/>
          </a:blip>
          <a:srcRect b="22933" l="22995" r="22691" t="24015"/>
          <a:stretch/>
        </p:blipFill>
        <p:spPr>
          <a:xfrm>
            <a:off x="7203600" y="531500"/>
            <a:ext cx="1132800" cy="1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1297500" y="699900"/>
            <a:ext cx="70389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</a:t>
            </a:r>
            <a:r>
              <a:rPr lang="en" sz="3000"/>
              <a:t>dvice to future CMPT 276 Students</a:t>
            </a:r>
            <a:endParaRPr sz="3000"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1297500" y="1934950"/>
            <a:ext cx="70389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/>
              <a:t>Schedule meetings where the group codes together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Expect the time it takes to complete tasks to change rapidly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Communicate and understand each group members strengths/weaknesses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1297500" y="629175"/>
            <a:ext cx="70389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Citations and Resources | IEEE</a:t>
            </a:r>
            <a:endParaRPr sz="3000"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1297500" y="1315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Cowgod's Chip-8 Technical Reference. [Online]. Available: http://devernay.free.fr/hacks/chip8/C8TECH10.HTM. [Accessed: 18-Jan-2019].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“Learn X in Y minutes Where X=javascript,” Learn swift in Y Minutes. [Online]. Available: https://learnxinyminutes.com/docs/javascript/. [Accessed: 18-Jan-2019].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Mattmikolay, “mattmikolay/chip-8,” GitHub. [Online]. Available: https://github.com/mattmikolay/chip-8/wiki/CHIP‐8-Technical-Reference. [Accessed: 18-Jan-2019].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M. Cone, “Basic Syntax,” Cheat Sheet | Markdown Guide. [Online]. Available: https://www.markdownguide.org/basic-syntax/. [Accessed: 1</a:t>
            </a:r>
            <a:r>
              <a:rPr lang="en" sz="1400"/>
              <a:t>8</a:t>
            </a:r>
            <a:r>
              <a:rPr lang="en" sz="1400"/>
              <a:t>-Jan-2019].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“Welcome,” Emulator 101 - Welcome. [Online]. Available: http://www.emulator101.com/welcome.html. [Accessed: 18-Jan-2019].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297500" y="634325"/>
            <a:ext cx="7038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Citations and Resources | IEEE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"CHIP-8 Emulator", </a:t>
            </a:r>
            <a:r>
              <a:rPr i="1" lang="en" sz="1400"/>
              <a:t>CHIP-8</a:t>
            </a:r>
            <a:r>
              <a:rPr lang="en" sz="1400"/>
              <a:t>, 2019. [Online]. Available: https://massung.github.io/CHIP-8/. [Accessed: 21- Jan- 2019]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Lupton, J. Parr, J. Lupton and J. Lupton, "Atari "Pong" is 45 Years Old Today! - Funstock", </a:t>
            </a:r>
            <a:r>
              <a:rPr i="1" lang="en" sz="1400">
                <a:solidFill>
                  <a:srgbClr val="FFFFFF"/>
                </a:solidFill>
              </a:rPr>
              <a:t>Funstock</a:t>
            </a:r>
            <a:r>
              <a:rPr lang="en" sz="1400">
                <a:solidFill>
                  <a:srgbClr val="FFFFFF"/>
                </a:solidFill>
              </a:rPr>
              <a:t>, 2019. [Online]. Available: https://www.funstockretro.co.uk/news/atari-pong-is-45-years-old-today/. [Accessed: 21- Jan- 2019]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"Breakout BREAK OUT Brix CloneHackHALFBRICKS David Winter 97 CHIP8 MEGACHIP SUPERCHIP 8 RCA STUDIO II", </a:t>
            </a:r>
            <a:r>
              <a:rPr i="1" lang="en" sz="1400"/>
              <a:t>YouTube</a:t>
            </a:r>
            <a:r>
              <a:rPr lang="en" sz="1400"/>
              <a:t>, 2019. [Online]. Available: https://www.youtube.com/watch?v=JjCog2aIPVs. [Accessed: 21- Jan- 2019]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3135600" y="2207250"/>
            <a:ext cx="2872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592750"/>
            <a:ext cx="70389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did we finish?</a:t>
            </a:r>
            <a:endParaRPr sz="3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658225" y="1549725"/>
            <a:ext cx="30171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Chip8 interpreter</a:t>
            </a:r>
            <a:endParaRPr sz="18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453650" y="1563518"/>
            <a:ext cx="25458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Chip8 Sprite Editor</a:t>
            </a:r>
            <a:endParaRPr sz="18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6015925" y="1556938"/>
            <a:ext cx="20640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Two Chip8 games</a:t>
            </a:r>
            <a:endParaRPr sz="18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25" y="2149675"/>
            <a:ext cx="2469849" cy="27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650" y="2149675"/>
            <a:ext cx="2236700" cy="27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925" y="2149675"/>
            <a:ext cx="2320475" cy="135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5925" y="3716600"/>
            <a:ext cx="2320475" cy="1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/>
        </p:nvSpPr>
        <p:spPr>
          <a:xfrm>
            <a:off x="3220200" y="3664450"/>
            <a:ext cx="27036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3600" u="sng"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75" y="1098099"/>
            <a:ext cx="6848475" cy="2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623175"/>
            <a:ext cx="70389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and Visualizer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769075"/>
            <a:ext cx="7038900" cy="1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 runs any Chip8 program on a modern web browser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Displays Chip8 program information to the user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Has various ways to manipulate the state of the program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Developer/Educational Use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315425" y="519200"/>
            <a:ext cx="7038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Features - Loading roms</a:t>
            </a:r>
            <a:endParaRPr sz="30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00" y="1316875"/>
            <a:ext cx="539061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581450"/>
            <a:ext cx="7038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Features - Settings speed</a:t>
            </a:r>
            <a:endParaRPr sz="30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325" y="1296700"/>
            <a:ext cx="56493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13" y="546825"/>
            <a:ext cx="70389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Features  - Restart/Pause</a:t>
            </a:r>
            <a:endParaRPr sz="300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00" y="1230350"/>
            <a:ext cx="5140384" cy="36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128625" y="639425"/>
            <a:ext cx="88827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Features - Step-Forward/Back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25" y="1598175"/>
            <a:ext cx="4749526" cy="33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315425" y="555050"/>
            <a:ext cx="70389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Emulator Features - CPU details</a:t>
            </a:r>
            <a:endParaRPr sz="30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00" y="1445125"/>
            <a:ext cx="6429800" cy="3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